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87" r:id="rId4"/>
    <p:sldId id="282" r:id="rId5"/>
    <p:sldId id="264" r:id="rId6"/>
    <p:sldId id="297" r:id="rId7"/>
    <p:sldId id="300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1B85-2933-49B3-BA7C-EF81616687F6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C2DF6-182A-43EB-8562-7507C9A41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Россия мастерами славится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2DF6-182A-43EB-8562-7507C9A419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2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476672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Виртуальная экскурсия по музею «Город мастеров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371703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dirty="0" smtClean="0">
                <a:latin typeface="Georgia" pitchFamily="18" charset="0"/>
              </a:rPr>
              <a:t>Подготовили:</a:t>
            </a:r>
          </a:p>
          <a:p>
            <a:pPr algn="r"/>
            <a:r>
              <a:rPr lang="ru-RU" altLang="ru-RU" dirty="0" smtClean="0">
                <a:latin typeface="Georgia" pitchFamily="18" charset="0"/>
              </a:rPr>
              <a:t>Суетина Людмила Александровна,</a:t>
            </a:r>
          </a:p>
          <a:p>
            <a:pPr algn="r"/>
            <a:r>
              <a:rPr lang="ru-RU" altLang="ru-RU" dirty="0" smtClean="0">
                <a:latin typeface="Georgia" pitchFamily="18" charset="0"/>
              </a:rPr>
              <a:t>методист МАДОУ</a:t>
            </a:r>
          </a:p>
          <a:p>
            <a:pPr algn="r"/>
            <a:r>
              <a:rPr lang="ru-RU" altLang="ru-RU" dirty="0" smtClean="0">
                <a:latin typeface="Georgia" pitchFamily="18" charset="0"/>
              </a:rPr>
              <a:t> «</a:t>
            </a:r>
            <a:r>
              <a:rPr lang="ru-RU" altLang="ru-RU" dirty="0" err="1" smtClean="0">
                <a:latin typeface="Georgia" pitchFamily="18" charset="0"/>
              </a:rPr>
              <a:t>ЦРР-детский</a:t>
            </a:r>
            <a:r>
              <a:rPr lang="ru-RU" altLang="ru-RU" dirty="0" smtClean="0">
                <a:latin typeface="Georgia" pitchFamily="18" charset="0"/>
              </a:rPr>
              <a:t> сад № 417» г. Перми.  </a:t>
            </a:r>
          </a:p>
          <a:p>
            <a:pPr algn="r"/>
            <a:r>
              <a:rPr lang="ru-RU" altLang="ru-RU" dirty="0" smtClean="0">
                <a:latin typeface="Georgia" pitchFamily="18" charset="0"/>
              </a:rPr>
              <a:t>Теплякова </a:t>
            </a:r>
            <a:r>
              <a:rPr lang="ru-RU" altLang="ru-RU" smtClean="0">
                <a:latin typeface="Georgia" pitchFamily="18" charset="0"/>
              </a:rPr>
              <a:t>Наталья Владимировна,</a:t>
            </a:r>
            <a:endParaRPr lang="ru-RU" altLang="ru-RU" dirty="0" smtClean="0">
              <a:latin typeface="Georgia" pitchFamily="18" charset="0"/>
            </a:endParaRPr>
          </a:p>
          <a:p>
            <a:pPr algn="r"/>
            <a:r>
              <a:rPr lang="ru-RU" altLang="ru-RU" dirty="0" smtClean="0">
                <a:latin typeface="Georgia" pitchFamily="18" charset="0"/>
              </a:rPr>
              <a:t>воспитатель МАДОУ</a:t>
            </a:r>
          </a:p>
          <a:p>
            <a:pPr algn="r"/>
            <a:r>
              <a:rPr lang="ru-RU" altLang="ru-RU" dirty="0" smtClean="0">
                <a:latin typeface="Georgia" pitchFamily="18" charset="0"/>
              </a:rPr>
              <a:t> «</a:t>
            </a:r>
            <a:r>
              <a:rPr lang="ru-RU" altLang="ru-RU" dirty="0" err="1" smtClean="0">
                <a:latin typeface="Georgia" pitchFamily="18" charset="0"/>
              </a:rPr>
              <a:t>ЦРР-детский</a:t>
            </a:r>
            <a:r>
              <a:rPr lang="ru-RU" altLang="ru-RU" dirty="0" smtClean="0">
                <a:latin typeface="Georgia" pitchFamily="18" charset="0"/>
              </a:rPr>
              <a:t> сад № 417» г. Перми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81236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Музей «Город Мастеров»</a:t>
            </a:r>
            <a:b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555" r="10764" b="11151"/>
          <a:stretch>
            <a:fillRect/>
          </a:stretch>
        </p:blipFill>
        <p:spPr>
          <a:xfrm>
            <a:off x="1835696" y="980728"/>
            <a:ext cx="6408712" cy="4055574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530120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Цель: позитивная социализация детей дошкольного возраста, приобщение их  к социокультурным нормам, традициям семьи, общества и государства.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klj-K7HyX_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29"/>
          <a:stretch>
            <a:fillRect/>
          </a:stretch>
        </p:blipFill>
        <p:spPr>
          <a:xfrm>
            <a:off x="4932040" y="116632"/>
            <a:ext cx="4126378" cy="3459425"/>
          </a:xfrm>
          <a:prstGeom prst="roundRect">
            <a:avLst/>
          </a:prstGeom>
        </p:spPr>
      </p:pic>
      <p:pic>
        <p:nvPicPr>
          <p:cNvPr id="8" name="Рисунок 7" descr="17.jpg"/>
          <p:cNvPicPr>
            <a:picLocks noChangeAspect="1"/>
          </p:cNvPicPr>
          <p:nvPr/>
        </p:nvPicPr>
        <p:blipFill>
          <a:blip r:embed="rId4" cstate="print"/>
          <a:srcRect r="12978" b="4323"/>
          <a:stretch>
            <a:fillRect/>
          </a:stretch>
        </p:blipFill>
        <p:spPr>
          <a:xfrm>
            <a:off x="1043608" y="3212976"/>
            <a:ext cx="4125600" cy="3479391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0527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Россия мастерами славится</a:t>
            </a: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052736"/>
            <a:ext cx="3675600" cy="2809335"/>
          </a:xfrm>
          <a:prstGeom prst="round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Содержимое 5" descr="100_22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0044" y="1052736"/>
            <a:ext cx="3676020" cy="280831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9" name="Рисунок 8" descr="100_22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3911465"/>
            <a:ext cx="3675600" cy="2810449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0" name="Рисунок 9" descr="cVQE97aPvz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0044" y="3913914"/>
            <a:ext cx="3651186" cy="280800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116632"/>
            <a:ext cx="4220672" cy="12821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Любят в праздники рядится наши русские девицы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Содержимое 5" descr="100_2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672408" cy="275848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6" name="Содержимое 4" descr="f42SdKseWq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985" y="3429000"/>
            <a:ext cx="3676800" cy="2757600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375901" y="2708920"/>
            <a:ext cx="3054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Как ходила Коляда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4640" y="260648"/>
            <a:ext cx="735516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От чайника до самовара</a:t>
            </a: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50733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1" t="10211" r="1876" b="8135"/>
          <a:stretch>
            <a:fillRect/>
          </a:stretch>
        </p:blipFill>
        <p:spPr>
          <a:xfrm>
            <a:off x="611560" y="1268760"/>
            <a:ext cx="7992888" cy="266429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ovar-starinnyj-banka-9-l-shemarin-43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760" y="3905672"/>
            <a:ext cx="1848000" cy="277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9oQ7Co3Wcc.jpg"/>
          <p:cNvPicPr>
            <a:picLocks noChangeAspect="1"/>
          </p:cNvPicPr>
          <p:nvPr/>
        </p:nvPicPr>
        <p:blipFill>
          <a:blip r:embed="rId5" cstate="print"/>
          <a:srcRect l="8001" t="31100" r="3801" b="25851"/>
          <a:stretch>
            <a:fillRect/>
          </a:stretch>
        </p:blipFill>
        <p:spPr>
          <a:xfrm>
            <a:off x="4499992" y="3871428"/>
            <a:ext cx="4209808" cy="27397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z9oQ7Co3Wcc.jpg"/>
          <p:cNvPicPr>
            <a:picLocks noChangeAspect="1"/>
          </p:cNvPicPr>
          <p:nvPr/>
        </p:nvPicPr>
        <p:blipFill>
          <a:blip r:embed="rId5" cstate="print"/>
          <a:srcRect l="47200" t="37850" r="30400" b="37401"/>
          <a:stretch>
            <a:fillRect/>
          </a:stretch>
        </p:blipFill>
        <p:spPr>
          <a:xfrm>
            <a:off x="2411760" y="3905672"/>
            <a:ext cx="1881618" cy="2772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197768"/>
            <a:ext cx="439248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Матрёшка</a:t>
            </a: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RUS_6790-w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3253003" cy="216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3240360" cy="21602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ello_html_m3f793d5f.jpg"/>
          <p:cNvPicPr>
            <a:picLocks noChangeAspect="1"/>
          </p:cNvPicPr>
          <p:nvPr/>
        </p:nvPicPr>
        <p:blipFill>
          <a:blip r:embed="rId5" cstate="print"/>
          <a:srcRect t="22464" b="18942"/>
          <a:stretch>
            <a:fillRect/>
          </a:stretch>
        </p:blipFill>
        <p:spPr>
          <a:xfrm>
            <a:off x="1887198" y="3645024"/>
            <a:ext cx="6624736" cy="291126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3Bq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Georgia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556792"/>
            <a:ext cx="82273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latin typeface="Georgia" pitchFamily="18" charset="0"/>
            </a:endParaRPr>
          </a:p>
          <a:p>
            <a:endParaRPr lang="ru-RU" sz="4800" dirty="0" smtClean="0">
              <a:latin typeface="Georgia" pitchFamily="18" charset="0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95</Words>
  <Application>Microsoft Office PowerPoint</Application>
  <PresentationFormat>Экран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Музей «Город Мастеров» </vt:lpstr>
      <vt:lpstr>Презентация PowerPoint</vt:lpstr>
      <vt:lpstr>Россия мастерами славится</vt:lpstr>
      <vt:lpstr>Любят в праздники рядится наши русские девицы</vt:lpstr>
      <vt:lpstr>От чайника до самовара</vt:lpstr>
      <vt:lpstr>Матрёшка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Никита</cp:lastModifiedBy>
  <cp:revision>95</cp:revision>
  <dcterms:created xsi:type="dcterms:W3CDTF">2018-05-21T05:44:41Z</dcterms:created>
  <dcterms:modified xsi:type="dcterms:W3CDTF">2020-02-12T17:48:58Z</dcterms:modified>
</cp:coreProperties>
</file>